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7234E-53B7-4806-9AE1-63A95E6FCF6C}" type="datetimeFigureOut">
              <a:rPr lang="ru-RU" smtClean="0"/>
              <a:pPr/>
              <a:t>07.09.2025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C6D57-7452-4625-B3DB-82954C066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85859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Муниципальное бюджетное общеобразовательное учреждение средняя общеобразовательная школа №20 муниципального образования </a:t>
            </a:r>
            <a:r>
              <a:rPr lang="ru-RU" sz="2000" b="1" dirty="0" err="1" smtClean="0"/>
              <a:t>Усть-Лабинский</a:t>
            </a:r>
            <a:r>
              <a:rPr lang="ru-RU" sz="2000" b="1" dirty="0" smtClean="0"/>
              <a:t> район.</a:t>
            </a:r>
            <a:br>
              <a:rPr lang="ru-RU" sz="2000" b="1" dirty="0" smtClean="0"/>
            </a:br>
            <a:r>
              <a:rPr lang="ru-RU" sz="2000" b="1" dirty="0" smtClean="0"/>
              <a:t>Школьный военно</a:t>
            </a:r>
            <a:r>
              <a:rPr lang="ru-RU" sz="2000" b="1" dirty="0"/>
              <a:t>-</a:t>
            </a:r>
            <a:r>
              <a:rPr lang="ru-RU" sz="2000" b="1" dirty="0" smtClean="0"/>
              <a:t>патриотический клуб «Лучи солнца»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91440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Занятия по  военному снаряжению и РХБЗ одевание ОЗК (общевойскового защитного комплекта) и противогаза</a:t>
            </a:r>
            <a:endParaRPr lang="ru-RU" sz="20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408149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714356"/>
            <a:ext cx="342902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00438"/>
            <a:ext cx="407196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№20 муниципального образования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 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Номинация №3 «Будущие защитники отечества»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Школьный военно-патриотический клуб «Лучи солнца»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Руководитель ШСК: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Андриякин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Д.В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преподователь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Физической культуры 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Методист(Соисполнитель): Михеев. Д.А, преподаватель  по Основам Безопасности и Защиты Родины.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Методист (Соисполнитель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): Кобелева И.А, заместитель директора по воспитательной работе.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Методист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(Соисполнитель): Гончаренко М.Ю преподаватель Физической Культуры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Историческая справка о военно-патриотическом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клубе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МБОУ "Средняя общеобразовательная школа № 20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Военно-патриотический клуб школы № 20 был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основан в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2007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  под руководством Кривоносовым  С.Д, Михеевым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Д.А,с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целью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воспитания у молодежи чувства гражданского долга, любви к Родине и уважения к ее героической истории. За годы работы клуб стал центром, где учащиеся развивают не только патриотическое сознание, но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физические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практические и волевые качества через освоение военно-прикладных дисциплин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Основные направления деятельности и военно-прикладная подготовка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Общефизическая и строевая подготовка: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 · Кросс на 3 км: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Бег на средние дистанции — это проверка и развитие общей выносливости, необходимой для прохождения любых армейских нормативов.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· Строевая подготовка: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Является фундаментом воинской дисциплины, слаженности и умения действовать в едином строю.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· Защита от оружия массового поражения (ОМП):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Силовая подготовка: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· Гиревой спорт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Занятия с гирями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кг) являются основой развития функциональной силы, выносливости и силового духа. Воспитанники клуба соревнуются в классических упражнениях: толчок, рывок и жим.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· Подтягивание на перекладине: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Это базовое упражнение, отрабатываемое на регулярной основе, служит ключевым показателем физической готовности и силы верхнего плечевого пояса.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· Огневая подготовка: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· Неполная разборка и сборка АК-74: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Умение быстро и безошибочно выполнять эти операции — обязательный навык для каждого члена клуба. Занятия вырабатывают мышечную память, знакомят с устройством легендарного оружия и прививают уважение к нему.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· Стрельба из пневматической винтовки: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специально оборудованном тире учащиеся отрабатывают основы меткой стрельбы из положения сидя и стоя, учатся правильно прицеливаться, контролировать дыхание и плавно нажимать на спусковой крючок.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Тактико-специальная и инженерная подготовка: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 · Умение применять военное снаряжение: Воспитанники применяют практические навыки работы с армейским имуществом: установка палаток, развертывание полевых пунктов, использование средств маскировки и навигации.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Медицинская подготовка: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Воспитанники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учатся останавливать кровотечения (наложение жгута, давящих повязок), проводить сердечно-легочную реанимацию (СЛР), обрабатывать раны, а также помогать при травмах и переломах (иммобилизация конечностей).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/>
              <a:t>  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· Снаряжение для альпинизма: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Клуб проводит занятия по основам альпинистской подготовки, где учащиеся учатся вязать узлы, работать с карабинами, страховочными системами (обвязками) и осваивают азы преодоления вертикальных препятствий.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 ·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Занятия по РХБЗ одевание ОЗК (общевойскового защитного комплекта) и противогаза: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Отработка этих нормативов на время — одна из ключевых дисциплин. Учащиеся доводят до автоматизма действия по приведению средств защиты в боевую готовность в условиях условного заражения.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Соревнования и «Уроки Мужества»: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Воспитанники клуба достойно представляют школу на районных и городских военно-спортивных соревнованиях («Зарница»,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Турслёт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»), где демонстрируют свое мастерство во всех освоенных дисциплинах. Особое значение имеют «Уроки Мужества» с приглашением ветеранов Великой Отечественной войны и участников СВО, где живая связь поколений придает глубокий смысл всей проводимой подготовке.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Военно-патриотический клуб школы № 20 продолжает славные традиции, готовя физически крепких, дисциплинированных и морально готовых к защите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Отечества юношей и девушек.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"/>
            <a:ext cx="8229600" cy="92867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Занятия по общефизической (ОФП)  и строевой подготовке.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857604"/>
            <a:ext cx="450533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4422"/>
            <a:ext cx="450056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000108"/>
            <a:ext cx="464343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Стрельба из спортивного лука и пневматической винтовки ,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полная разборка, сборка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-74 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586164"/>
            <a:ext cx="3929090" cy="327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85794"/>
            <a:ext cx="435768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785794"/>
            <a:ext cx="478631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Занятия по  тактической маскировке и индивидуальной маскировке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857232"/>
            <a:ext cx="4143404" cy="310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785794"/>
            <a:ext cx="32099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643314"/>
            <a:ext cx="414340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Отрывка и маскировка окопа для стрельбы лёжа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786166"/>
            <a:ext cx="414340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44" y="785794"/>
            <a:ext cx="4429156" cy="310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714356"/>
            <a:ext cx="45005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Развёртывание в цепь по команде « К бою»,оказание первой помощи пострадавшим лёжа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4929222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500173"/>
            <a:ext cx="4000528" cy="264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4071942"/>
            <a:ext cx="528641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189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Муниципальное бюджетное общеобразовательное учреждение средняя общеобразовательная школа №20 муниципального образования Усть-Лабинский район. Школьный военно-патриотический клуб «Лучи солнца»</vt:lpstr>
      <vt:lpstr>Слайд 2</vt:lpstr>
      <vt:lpstr>Слайд 3</vt:lpstr>
      <vt:lpstr>Слайд 4</vt:lpstr>
      <vt:lpstr>Слайд 5</vt:lpstr>
      <vt:lpstr>Стрельба из спортивного лука и пневматической винтовки ,  не полная разборка, сборка  ака -74 м</vt:lpstr>
      <vt:lpstr>Занятия по  тактической маскировке и индивидуальной маскировке</vt:lpstr>
      <vt:lpstr>Отрывка и маскировка окопа для стрельбы лёжа </vt:lpstr>
      <vt:lpstr>Развёртывание в цепь по команде « К бою»,оказание первой помощи пострадавшим лёжа</vt:lpstr>
      <vt:lpstr>Занятия по  военному снаряжению и РХБЗ одевание ОЗК (общевойскового защитного комплекта) и противогаза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36</cp:revision>
  <dcterms:created xsi:type="dcterms:W3CDTF">2025-09-06T12:59:36Z</dcterms:created>
  <dcterms:modified xsi:type="dcterms:W3CDTF">2025-09-07T16:02:54Z</dcterms:modified>
</cp:coreProperties>
</file>